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73" r:id="rId15"/>
    <p:sldId id="272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A684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9E991-B50F-4F6A-955B-84B91F3ED73F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450A-26F0-400B-90E1-2691E9357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044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9E991-B50F-4F6A-955B-84B91F3ED73F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450A-26F0-400B-90E1-2691E9357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2386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9E991-B50F-4F6A-955B-84B91F3ED73F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450A-26F0-400B-90E1-2691E9357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067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9E991-B50F-4F6A-955B-84B91F3ED73F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450A-26F0-400B-90E1-2691E9357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648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9E991-B50F-4F6A-955B-84B91F3ED73F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450A-26F0-400B-90E1-2691E9357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132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9E991-B50F-4F6A-955B-84B91F3ED73F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450A-26F0-400B-90E1-2691E9357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4317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9E991-B50F-4F6A-955B-84B91F3ED73F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450A-26F0-400B-90E1-2691E9357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7576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9E991-B50F-4F6A-955B-84B91F3ED73F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450A-26F0-400B-90E1-2691E9357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3250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9E991-B50F-4F6A-955B-84B91F3ED73F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450A-26F0-400B-90E1-2691E9357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7419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9E991-B50F-4F6A-955B-84B91F3ED73F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450A-26F0-400B-90E1-2691E9357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003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9E991-B50F-4F6A-955B-84B91F3ED73F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C0450A-26F0-400B-90E1-2691E9357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775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9E991-B50F-4F6A-955B-84B91F3ED73F}" type="datetimeFigureOut">
              <a:rPr lang="ru-RU" smtClean="0"/>
              <a:t>09.02.2017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0450A-26F0-400B-90E1-2691E935723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319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ipartfinders.com/clipart/37/tablecloth-clipart-panda-free-images-37340.jpg" TargetMode="External"/><Relationship Id="rId2" Type="http://schemas.openxmlformats.org/officeDocument/2006/relationships/hyperlink" Target="http://ru.vectorhq.com/premium/magic-hat-and-magic-wand-347976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disruptiveviews.com/wp-content/uploads/2013/10/Magic-Top-Hat.jpg" TargetMode="External"/><Relationship Id="rId4" Type="http://schemas.openxmlformats.org/officeDocument/2006/relationships/hyperlink" Target="http://vamotkrytka.ru/_ph/123/2/947481688.gif?1450550355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5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microsoft.com/office/2007/relationships/hdphoto" Target="../media/hdphoto2.wdp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0"/>
            <a:ext cx="75608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                        </a:t>
            </a:r>
            <a:r>
              <a:rPr lang="ru-RU" sz="1400" dirty="0" smtClean="0">
                <a:solidFill>
                  <a:schemeClr val="bg1"/>
                </a:solidFill>
                <a:latin typeface="Franklin Gothic Demi" pitchFamily="34" charset="0"/>
              </a:rPr>
              <a:t>ГОСУДАРСТВЕННОЕ </a:t>
            </a:r>
            <a:r>
              <a:rPr lang="ru-RU" sz="1400" dirty="0">
                <a:solidFill>
                  <a:schemeClr val="bg1"/>
                </a:solidFill>
                <a:latin typeface="Franklin Gothic Demi" pitchFamily="34" charset="0"/>
              </a:rPr>
              <a:t>УЧРЕЖДЕНИЕ ОБРАЗОВАНИЯ</a:t>
            </a:r>
          </a:p>
          <a:p>
            <a:r>
              <a:rPr lang="ru-RU" sz="1400" dirty="0">
                <a:solidFill>
                  <a:schemeClr val="bg1"/>
                </a:solidFill>
                <a:latin typeface="Franklin Gothic Demi" pitchFamily="34" charset="0"/>
              </a:rPr>
              <a:t>                      «</a:t>
            </a:r>
            <a:r>
              <a:rPr lang="ru-RU" sz="1400" dirty="0" smtClean="0">
                <a:solidFill>
                  <a:schemeClr val="bg1"/>
                </a:solidFill>
                <a:latin typeface="Franklin Gothic Demi" pitchFamily="34" charset="0"/>
              </a:rPr>
              <a:t>БОРЩЁВСКИЙ </a:t>
            </a:r>
            <a:r>
              <a:rPr lang="ru-RU" sz="1400" dirty="0">
                <a:solidFill>
                  <a:schemeClr val="bg1"/>
                </a:solidFill>
                <a:latin typeface="Franklin Gothic Demi" pitchFamily="34" charset="0"/>
              </a:rPr>
              <a:t>ДЕТСКИЙ САД – </a:t>
            </a:r>
            <a:r>
              <a:rPr lang="ru-RU" sz="1400" dirty="0" smtClean="0">
                <a:solidFill>
                  <a:schemeClr val="bg1"/>
                </a:solidFill>
                <a:latin typeface="Franklin Gothic Demi" pitchFamily="34" charset="0"/>
              </a:rPr>
              <a:t>БАЗОВАЯ </a:t>
            </a:r>
            <a:r>
              <a:rPr lang="ru-RU" sz="1400" dirty="0">
                <a:solidFill>
                  <a:schemeClr val="bg1"/>
                </a:solidFill>
                <a:latin typeface="Franklin Gothic Demi" pitchFamily="34" charset="0"/>
              </a:rPr>
              <a:t>ШКОЛА»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23728" y="1658417"/>
            <a:ext cx="56886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sz="5400" b="1" dirty="0" smtClean="0">
                <a:solidFill>
                  <a:srgbClr val="FFFF00"/>
                </a:solidFill>
                <a:latin typeface="Mistral" pitchFamily="66" charset="0"/>
                <a:cs typeface="EucrosiaUPC" pitchFamily="18" charset="-34"/>
              </a:rPr>
              <a:t>ВОЛШЕБНАЯ ШЛЯПА</a:t>
            </a:r>
            <a:endParaRPr lang="ru-RU" sz="5400" b="1" dirty="0">
              <a:solidFill>
                <a:srgbClr val="FFFF00"/>
              </a:solidFill>
              <a:latin typeface="Mistral" pitchFamily="66" charset="0"/>
              <a:cs typeface="EucrosiaUPC" pitchFamily="18" charset="-34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546442" y="3212976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defRPr/>
            </a:pPr>
            <a:r>
              <a:rPr lang="ru-RU" sz="2400" b="1" smtClean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Игра-тренажёр </a:t>
            </a:r>
            <a:r>
              <a:rPr lang="ru-RU" sz="2400" b="1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по математике</a:t>
            </a:r>
          </a:p>
          <a:p>
            <a:pPr lvl="0" algn="ctr">
              <a:defRPr/>
            </a:pPr>
            <a:r>
              <a:rPr lang="ru-RU" sz="2400" b="1" dirty="0">
                <a:ln w="13462">
                  <a:solidFill>
                    <a:srgbClr val="FF0000"/>
                  </a:solidFill>
                  <a:prstDash val="solid"/>
                </a:ln>
                <a:solidFill>
                  <a:srgbClr val="FF0000"/>
                </a:solidFill>
              </a:rPr>
              <a:t>3 класс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788024" y="5598141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Автор</a:t>
            </a:r>
            <a:r>
              <a:rPr lang="ru-RU" b="1" dirty="0" smtClean="0">
                <a:solidFill>
                  <a:schemeClr val="bg1"/>
                </a:solidFill>
              </a:rPr>
              <a:t>: Шевцова Лариса Владимировна</a:t>
            </a:r>
            <a:endParaRPr lang="ru-RU" b="1" dirty="0">
              <a:solidFill>
                <a:schemeClr val="bg1"/>
              </a:solidFill>
            </a:endParaRPr>
          </a:p>
          <a:p>
            <a:r>
              <a:rPr lang="ru-RU" b="1" dirty="0">
                <a:solidFill>
                  <a:schemeClr val="bg1"/>
                </a:solidFill>
              </a:rPr>
              <a:t>у</a:t>
            </a:r>
            <a:r>
              <a:rPr lang="ru-RU" b="1" dirty="0" smtClean="0">
                <a:solidFill>
                  <a:schemeClr val="bg1"/>
                </a:solidFill>
              </a:rPr>
              <a:t>читель </a:t>
            </a:r>
            <a:r>
              <a:rPr lang="ru-RU" b="1" dirty="0">
                <a:solidFill>
                  <a:schemeClr val="bg1"/>
                </a:solidFill>
              </a:rPr>
              <a:t>начальных классов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8363525" y="6197435"/>
            <a:ext cx="754917" cy="648072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14234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483838" y="946583"/>
            <a:ext cx="4425950" cy="4728641"/>
            <a:chOff x="2359025" y="692696"/>
            <a:chExt cx="4425950" cy="472864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9025" y="1628800"/>
              <a:ext cx="4425950" cy="3792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6800" b="88600" l="3600" r="968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3850" y="692696"/>
              <a:ext cx="2437895" cy="24378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4012737" y="2336575"/>
            <a:ext cx="1387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8  2+15:5</a:t>
            </a:r>
            <a:endParaRPr lang="ru-RU" sz="2400" b="1" dirty="0">
              <a:solidFill>
                <a:srgbClr val="FFFF00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1691680" y="5526862"/>
            <a:ext cx="1224136" cy="1242498"/>
            <a:chOff x="1367644" y="5085184"/>
            <a:chExt cx="1224136" cy="1242498"/>
          </a:xfrm>
        </p:grpSpPr>
        <p:pic>
          <p:nvPicPr>
            <p:cNvPr id="1027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/>
                <a:t> </a:t>
              </a:r>
              <a:r>
                <a:rPr lang="ru-RU" sz="3200" b="1" dirty="0" smtClean="0"/>
                <a:t>9</a:t>
              </a:r>
              <a:endParaRPr lang="ru-RU" sz="3200" b="1" dirty="0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4012737" y="5495684"/>
            <a:ext cx="1224136" cy="1242498"/>
            <a:chOff x="1367644" y="5085184"/>
            <a:chExt cx="1224136" cy="1242498"/>
          </a:xfrm>
        </p:grpSpPr>
        <p:pic>
          <p:nvPicPr>
            <p:cNvPr id="12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19</a:t>
              </a:r>
              <a:endParaRPr lang="ru-RU" sz="3200" b="1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6266521" y="5495684"/>
            <a:ext cx="1224136" cy="1242498"/>
            <a:chOff x="1367644" y="5085184"/>
            <a:chExt cx="1224136" cy="1242498"/>
          </a:xfrm>
        </p:grpSpPr>
        <p:pic>
          <p:nvPicPr>
            <p:cNvPr id="15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21</a:t>
              </a:r>
              <a:endParaRPr lang="ru-RU" sz="3200" b="1" dirty="0"/>
            </a:p>
          </p:txBody>
        </p:sp>
      </p:grpSp>
      <p:pic>
        <p:nvPicPr>
          <p:cNvPr id="17" name="Picture 5" descr="C:\Users\777\Documents\Инициативная группа\Новая папка\1405600355_rabbit14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916" y="-141498"/>
            <a:ext cx="1829826" cy="1990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385500" y="6197435"/>
            <a:ext cx="754917" cy="648072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4313767" y="2544547"/>
            <a:ext cx="45719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071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483838" y="946583"/>
            <a:ext cx="4425950" cy="4728641"/>
            <a:chOff x="2359025" y="692696"/>
            <a:chExt cx="4425950" cy="472864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9025" y="1628800"/>
              <a:ext cx="4425950" cy="3792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6800" b="88600" l="3600" r="968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3850" y="692696"/>
              <a:ext cx="2437895" cy="24378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4012737" y="2336575"/>
            <a:ext cx="1387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94 – 7   8</a:t>
            </a:r>
            <a:endParaRPr lang="ru-RU" sz="2400" b="1" dirty="0">
              <a:solidFill>
                <a:srgbClr val="FFFF00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4104150" y="5495684"/>
            <a:ext cx="1224136" cy="1242498"/>
            <a:chOff x="1367644" y="5085184"/>
            <a:chExt cx="1224136" cy="1242498"/>
          </a:xfrm>
        </p:grpSpPr>
        <p:pic>
          <p:nvPicPr>
            <p:cNvPr id="1027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48</a:t>
              </a:r>
              <a:endParaRPr lang="ru-RU" sz="3200" b="1" dirty="0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1977484" y="5477679"/>
            <a:ext cx="1224136" cy="1242498"/>
            <a:chOff x="1367644" y="5085184"/>
            <a:chExt cx="1224136" cy="1242498"/>
          </a:xfrm>
        </p:grpSpPr>
        <p:pic>
          <p:nvPicPr>
            <p:cNvPr id="12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38</a:t>
              </a:r>
              <a:endParaRPr lang="ru-RU" sz="3200" b="1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6266521" y="5495684"/>
            <a:ext cx="1224136" cy="1242498"/>
            <a:chOff x="1367644" y="5085184"/>
            <a:chExt cx="1224136" cy="1242498"/>
          </a:xfrm>
        </p:grpSpPr>
        <p:pic>
          <p:nvPicPr>
            <p:cNvPr id="15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37</a:t>
              </a:r>
              <a:endParaRPr lang="ru-RU" sz="3200" b="1" dirty="0"/>
            </a:p>
          </p:txBody>
        </p:sp>
      </p:grpSp>
      <p:pic>
        <p:nvPicPr>
          <p:cNvPr id="17" name="Picture 5" descr="C:\Users\777\Documents\Инициативная группа\Новая папка\1405600355_rabbit14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916" y="-141498"/>
            <a:ext cx="1829826" cy="1990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385500" y="6197435"/>
            <a:ext cx="754917" cy="648072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4932040" y="2544547"/>
            <a:ext cx="45719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1389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483838" y="946583"/>
            <a:ext cx="4425950" cy="4728641"/>
            <a:chOff x="2359025" y="692696"/>
            <a:chExt cx="4425950" cy="472864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9025" y="1628800"/>
              <a:ext cx="4425950" cy="3792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6800" b="88600" l="3600" r="968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3850" y="692696"/>
              <a:ext cx="2437895" cy="24378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4012737" y="2336575"/>
            <a:ext cx="14953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9  (24–17)</a:t>
            </a:r>
            <a:endParaRPr lang="ru-RU" sz="2400" b="1" dirty="0">
              <a:solidFill>
                <a:srgbClr val="FFFF00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1799692" y="5495684"/>
            <a:ext cx="1224136" cy="1242498"/>
            <a:chOff x="1367644" y="5085184"/>
            <a:chExt cx="1224136" cy="1242498"/>
          </a:xfrm>
        </p:grpSpPr>
        <p:pic>
          <p:nvPicPr>
            <p:cNvPr id="1027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81</a:t>
              </a:r>
              <a:endParaRPr lang="ru-RU" sz="3200" b="1" dirty="0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6372200" y="5526862"/>
            <a:ext cx="1224136" cy="1242498"/>
            <a:chOff x="1367644" y="5085184"/>
            <a:chExt cx="1224136" cy="1242498"/>
          </a:xfrm>
        </p:grpSpPr>
        <p:pic>
          <p:nvPicPr>
            <p:cNvPr id="12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63</a:t>
              </a:r>
              <a:endParaRPr lang="ru-RU" sz="3200" b="1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084745" y="5495684"/>
            <a:ext cx="1224136" cy="1242498"/>
            <a:chOff x="1367644" y="5085184"/>
            <a:chExt cx="1224136" cy="1242498"/>
          </a:xfrm>
        </p:grpSpPr>
        <p:pic>
          <p:nvPicPr>
            <p:cNvPr id="15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5</a:t>
              </a:r>
              <a:r>
                <a:rPr lang="ru-RU" sz="3200" b="1" dirty="0"/>
                <a:t>4</a:t>
              </a:r>
            </a:p>
          </p:txBody>
        </p:sp>
      </p:grpSp>
      <p:pic>
        <p:nvPicPr>
          <p:cNvPr id="17" name="Picture 5" descr="C:\Users\777\Documents\Инициативная группа\Новая папка\1405600355_rabbit14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916" y="-141498"/>
            <a:ext cx="1829826" cy="1990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385500" y="6197435"/>
            <a:ext cx="754917" cy="648072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4323837" y="2544013"/>
            <a:ext cx="45719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16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483838" y="946583"/>
            <a:ext cx="4425950" cy="4728641"/>
            <a:chOff x="2359025" y="692696"/>
            <a:chExt cx="4425950" cy="472864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9025" y="1628800"/>
              <a:ext cx="4425950" cy="3792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6800" b="88600" l="3600" r="968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3850" y="692696"/>
              <a:ext cx="2437895" cy="24378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3949129" y="2336575"/>
            <a:ext cx="1720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24:4 + 0  9 </a:t>
            </a:r>
            <a:endParaRPr lang="ru-RU" sz="2400" b="1" dirty="0">
              <a:solidFill>
                <a:srgbClr val="FFFF00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4142761" y="5526862"/>
            <a:ext cx="1224136" cy="1242498"/>
            <a:chOff x="1367644" y="5085184"/>
            <a:chExt cx="1224136" cy="1242498"/>
          </a:xfrm>
        </p:grpSpPr>
        <p:pic>
          <p:nvPicPr>
            <p:cNvPr id="1027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/>
                <a:t> </a:t>
              </a:r>
              <a:r>
                <a:rPr lang="ru-RU" sz="3200" b="1" dirty="0" smtClean="0"/>
                <a:t>15</a:t>
              </a:r>
              <a:endParaRPr lang="ru-RU" sz="3200" b="1" dirty="0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1871770" y="5526862"/>
            <a:ext cx="1224136" cy="1242498"/>
            <a:chOff x="1367644" y="5085184"/>
            <a:chExt cx="1224136" cy="1242498"/>
          </a:xfrm>
        </p:grpSpPr>
        <p:pic>
          <p:nvPicPr>
            <p:cNvPr id="12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/>
                <a:t> </a:t>
              </a:r>
              <a:r>
                <a:rPr lang="ru-RU" sz="3200" b="1" dirty="0" smtClean="0"/>
                <a:t>6</a:t>
              </a:r>
              <a:endParaRPr lang="ru-RU" sz="3200" b="1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6297720" y="5545553"/>
            <a:ext cx="1224136" cy="1242498"/>
            <a:chOff x="1367644" y="5085184"/>
            <a:chExt cx="1224136" cy="1242498"/>
          </a:xfrm>
        </p:grpSpPr>
        <p:pic>
          <p:nvPicPr>
            <p:cNvPr id="15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/>
                <a:t> 8</a:t>
              </a:r>
            </a:p>
          </p:txBody>
        </p:sp>
      </p:grpSp>
      <p:pic>
        <p:nvPicPr>
          <p:cNvPr id="17" name="Picture 5" descr="C:\Users\777\Documents\Инициативная группа\Новая папка\1405600355_rabbit14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916" y="-141498"/>
            <a:ext cx="1829826" cy="1990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385500" y="6197435"/>
            <a:ext cx="754917" cy="648072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5145708" y="2544547"/>
            <a:ext cx="45719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658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ьная выноска 3"/>
          <p:cNvSpPr/>
          <p:nvPr/>
        </p:nvSpPr>
        <p:spPr>
          <a:xfrm rot="3255925">
            <a:off x="5350861" y="554395"/>
            <a:ext cx="2618106" cy="3088218"/>
          </a:xfrm>
          <a:prstGeom prst="wedgeEllipseCallout">
            <a:avLst>
              <a:gd name="adj1" fmla="val -30859"/>
              <a:gd name="adj2" fmla="val 78734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Picture 5" descr="C:\Users\777\Documents\Инициативная группа\Новая папка\1405600355_rabbit14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637456"/>
            <a:ext cx="5267222" cy="5730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287751" y="1268759"/>
            <a:ext cx="309634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Bookman Old Style" pitchFamily="18" charset="0"/>
                <a:cs typeface="Aharoni" pitchFamily="2" charset="-79"/>
              </a:rPr>
              <a:t>  Желаю</a:t>
            </a:r>
          </a:p>
          <a:p>
            <a:r>
              <a:rPr lang="ru-RU" sz="4000" b="1" dirty="0" smtClean="0">
                <a:solidFill>
                  <a:srgbClr val="FF0000"/>
                </a:solidFill>
                <a:latin typeface="Bookman Old Style" pitchFamily="18" charset="0"/>
                <a:cs typeface="Aharoni" pitchFamily="2" charset="-79"/>
              </a:rPr>
              <a:t> успехов!</a:t>
            </a:r>
            <a:endParaRPr lang="ru-RU" sz="4000" b="1" dirty="0">
              <a:solidFill>
                <a:srgbClr val="FF0000"/>
              </a:solidFill>
              <a:latin typeface="Bookman Old Style" pitchFamily="18" charset="0"/>
              <a:cs typeface="Aharoni" pitchFamily="2" charset="-79"/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385500" y="6197435"/>
            <a:ext cx="754917" cy="648072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558331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13" y="997858"/>
            <a:ext cx="887294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hlinkClick r:id="rId2"/>
              </a:rPr>
              <a:t>http</a:t>
            </a:r>
            <a:r>
              <a:rPr lang="en-US" sz="1600" b="1" dirty="0">
                <a:hlinkClick r:id="rId2"/>
              </a:rPr>
              <a:t>://</a:t>
            </a:r>
            <a:r>
              <a:rPr lang="en-US" sz="1600" b="1" dirty="0" smtClean="0">
                <a:hlinkClick r:id="rId2"/>
              </a:rPr>
              <a:t>ru.vectorhq.com/premium/magic-hat-and-magic-wand-347976</a:t>
            </a:r>
            <a:r>
              <a:rPr lang="ru-RU" sz="1600" b="1" dirty="0" smtClean="0"/>
              <a:t>  рисунок шляпы </a:t>
            </a:r>
            <a:endParaRPr lang="ru-RU" sz="1600" b="1" dirty="0" smtClean="0"/>
          </a:p>
          <a:p>
            <a:endParaRPr lang="ru-RU" sz="1600" b="1" dirty="0">
              <a:hlinkClick r:id="rId3"/>
            </a:endParaRPr>
          </a:p>
          <a:p>
            <a:r>
              <a:rPr lang="en-US" sz="1600" b="1" dirty="0" smtClean="0">
                <a:hlinkClick r:id="rId3"/>
              </a:rPr>
              <a:t>http</a:t>
            </a:r>
            <a:r>
              <a:rPr lang="en-US" sz="1600" b="1" dirty="0">
                <a:hlinkClick r:id="rId3"/>
              </a:rPr>
              <a:t>://</a:t>
            </a:r>
            <a:r>
              <a:rPr lang="en-US" sz="1600" b="1" dirty="0" smtClean="0">
                <a:hlinkClick r:id="rId3"/>
              </a:rPr>
              <a:t>www.clipartfinders.com/clipart/37/tablecloth-clipart-panda-free-images-37340.jpg</a:t>
            </a:r>
            <a:r>
              <a:rPr lang="ru-RU" sz="1600" b="1" dirty="0" smtClean="0"/>
              <a:t> </a:t>
            </a:r>
            <a:r>
              <a:rPr lang="ru-RU" sz="1600" b="1" dirty="0" smtClean="0"/>
              <a:t>рисунок </a:t>
            </a:r>
            <a:r>
              <a:rPr lang="ru-RU" sz="1600" b="1" dirty="0" smtClean="0"/>
              <a:t>стола  </a:t>
            </a:r>
            <a:endParaRPr lang="ru-RU" sz="1600" b="1" dirty="0" smtClean="0"/>
          </a:p>
          <a:p>
            <a:endParaRPr lang="ru-RU" sz="1600" b="1" dirty="0" smtClean="0"/>
          </a:p>
          <a:p>
            <a:r>
              <a:rPr lang="en-US" sz="1600" b="1" dirty="0" smtClean="0">
                <a:hlinkClick r:id="rId4"/>
              </a:rPr>
              <a:t>http</a:t>
            </a:r>
            <a:r>
              <a:rPr lang="en-US" sz="1600" b="1" dirty="0">
                <a:hlinkClick r:id="rId4"/>
              </a:rPr>
              <a:t>://vamotkrytka.ru/_</a:t>
            </a:r>
            <a:r>
              <a:rPr lang="en-US" sz="1600" b="1" dirty="0" smtClean="0">
                <a:hlinkClick r:id="rId4"/>
              </a:rPr>
              <a:t>ph/123/2/947481688.gif?1450550355</a:t>
            </a:r>
            <a:r>
              <a:rPr lang="ru-RU" sz="1600" b="1" dirty="0" smtClean="0"/>
              <a:t> зайчик с сердечками </a:t>
            </a:r>
          </a:p>
          <a:p>
            <a:endParaRPr lang="ru-RU" sz="1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967472" y="476672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Источники изображений: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482" y="2967334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600" b="1" dirty="0">
                <a:hlinkClick r:id="rId5"/>
              </a:rPr>
              <a:t>http://</a:t>
            </a:r>
            <a:r>
              <a:rPr lang="de-DE" sz="1600" b="1" dirty="0" smtClean="0">
                <a:hlinkClick r:id="rId5"/>
              </a:rPr>
              <a:t>disruptiveviews.com/wp-content/uploads/2013/10/Magic-Top-Hat.jpg</a:t>
            </a:r>
            <a:r>
              <a:rPr lang="ru-RU" sz="1600" b="1" dirty="0" smtClean="0"/>
              <a:t>  фоновый </a:t>
            </a:r>
            <a:r>
              <a:rPr lang="ru-RU" sz="1600" b="1" dirty="0"/>
              <a:t>рисунок</a:t>
            </a:r>
          </a:p>
          <a:p>
            <a:r>
              <a:rPr lang="ru-RU" sz="1600" b="1" dirty="0" smtClean="0"/>
              <a:t>  </a:t>
            </a:r>
            <a:endParaRPr lang="ru-RU" sz="1600" b="1" dirty="0"/>
          </a:p>
        </p:txBody>
      </p:sp>
      <p:sp>
        <p:nvSpPr>
          <p:cNvPr id="6" name="Управляющая кнопка: домой 5">
            <a:hlinkClick r:id="" action="ppaction://hlinkshowjump?jump=firstslide" highlightClick="1"/>
          </p:cNvPr>
          <p:cNvSpPr/>
          <p:nvPr/>
        </p:nvSpPr>
        <p:spPr>
          <a:xfrm>
            <a:off x="8351912" y="5993904"/>
            <a:ext cx="792088" cy="864096"/>
          </a:xfrm>
          <a:prstGeom prst="actionButtonHome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468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483838" y="946583"/>
            <a:ext cx="4425950" cy="4728641"/>
            <a:chOff x="2359025" y="692696"/>
            <a:chExt cx="4425950" cy="472864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9025" y="1628800"/>
              <a:ext cx="4425950" cy="3792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6800" b="88600" l="3600" r="968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3850" y="692696"/>
              <a:ext cx="2437895" cy="24378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4012737" y="2336575"/>
            <a:ext cx="1387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35 : 5 + 8</a:t>
            </a:r>
            <a:endParaRPr lang="ru-RU" sz="2400" b="1" dirty="0">
              <a:solidFill>
                <a:srgbClr val="FFFF00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1619672" y="5495684"/>
            <a:ext cx="1224136" cy="1242498"/>
            <a:chOff x="1367644" y="5085184"/>
            <a:chExt cx="1224136" cy="1242498"/>
          </a:xfrm>
        </p:grpSpPr>
        <p:pic>
          <p:nvPicPr>
            <p:cNvPr id="1027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14</a:t>
              </a:r>
              <a:endParaRPr lang="ru-RU" sz="3200" b="1" dirty="0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4012737" y="5495684"/>
            <a:ext cx="1224136" cy="1242498"/>
            <a:chOff x="1367644" y="5085184"/>
            <a:chExt cx="1224136" cy="1242498"/>
          </a:xfrm>
        </p:grpSpPr>
        <p:pic>
          <p:nvPicPr>
            <p:cNvPr id="12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15</a:t>
              </a:r>
              <a:endParaRPr lang="ru-RU" sz="3200" b="1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6266521" y="5495684"/>
            <a:ext cx="1224136" cy="1242498"/>
            <a:chOff x="1367644" y="5085184"/>
            <a:chExt cx="1224136" cy="1242498"/>
          </a:xfrm>
        </p:grpSpPr>
        <p:pic>
          <p:nvPicPr>
            <p:cNvPr id="15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16</a:t>
              </a:r>
              <a:endParaRPr lang="ru-RU" sz="3200" b="1" dirty="0"/>
            </a:p>
          </p:txBody>
        </p:sp>
      </p:grpSp>
      <p:pic>
        <p:nvPicPr>
          <p:cNvPr id="17" name="Picture 5" descr="C:\Users\777\Documents\Инициативная группа\Новая папка\1405600355_rabbit14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916" y="-141498"/>
            <a:ext cx="1829826" cy="1990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385500" y="6197435"/>
            <a:ext cx="754917" cy="648072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576603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483838" y="946583"/>
            <a:ext cx="4425950" cy="4728641"/>
            <a:chOff x="2359025" y="692696"/>
            <a:chExt cx="4425950" cy="472864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9025" y="1628800"/>
              <a:ext cx="4425950" cy="3792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6800" b="88600" l="3600" r="968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3850" y="692696"/>
              <a:ext cx="2437895" cy="24378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4012737" y="2336575"/>
            <a:ext cx="1387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3   9 + 3</a:t>
            </a:r>
            <a:endParaRPr lang="ru-RU" sz="2400" b="1" dirty="0">
              <a:solidFill>
                <a:srgbClr val="FFFF00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1691680" y="5548410"/>
            <a:ext cx="1224136" cy="1242498"/>
            <a:chOff x="1367644" y="5085184"/>
            <a:chExt cx="1224136" cy="1242498"/>
          </a:xfrm>
        </p:grpSpPr>
        <p:pic>
          <p:nvPicPr>
            <p:cNvPr id="1027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40</a:t>
              </a:r>
              <a:endParaRPr lang="ru-RU" sz="3200" b="1" dirty="0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6487549" y="5526862"/>
            <a:ext cx="1224136" cy="1242498"/>
            <a:chOff x="1367644" y="5085184"/>
            <a:chExt cx="1224136" cy="1242498"/>
          </a:xfrm>
        </p:grpSpPr>
        <p:pic>
          <p:nvPicPr>
            <p:cNvPr id="12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30</a:t>
              </a:r>
              <a:endParaRPr lang="ru-RU" sz="3200" b="1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084745" y="5517232"/>
            <a:ext cx="1224136" cy="1242498"/>
            <a:chOff x="1367644" y="5085184"/>
            <a:chExt cx="1224136" cy="1242498"/>
          </a:xfrm>
        </p:grpSpPr>
        <p:pic>
          <p:nvPicPr>
            <p:cNvPr id="15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39</a:t>
              </a:r>
              <a:endParaRPr lang="ru-RU" sz="3200" b="1" dirty="0"/>
            </a:p>
          </p:txBody>
        </p:sp>
      </p:grpSp>
      <p:pic>
        <p:nvPicPr>
          <p:cNvPr id="17" name="Picture 5" descr="C:\Users\777\Documents\Инициативная группа\Новая папка\1405600355_rabbit14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916" y="-141498"/>
            <a:ext cx="1829826" cy="1990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385500" y="6197435"/>
            <a:ext cx="754917" cy="648072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4323837" y="2544013"/>
            <a:ext cx="45719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94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483838" y="946583"/>
            <a:ext cx="4425950" cy="4728641"/>
            <a:chOff x="2359025" y="692696"/>
            <a:chExt cx="4425950" cy="472864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9025" y="1628800"/>
              <a:ext cx="4425950" cy="3792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6800" b="88600" l="3600" r="968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3850" y="692696"/>
              <a:ext cx="2437895" cy="24378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4012737" y="2336575"/>
            <a:ext cx="1387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18 : 6 </a:t>
            </a:r>
            <a:r>
              <a:rPr lang="ru-RU" sz="2400" b="1" dirty="0">
                <a:solidFill>
                  <a:srgbClr val="FFFF00"/>
                </a:solidFill>
              </a:rPr>
              <a:t>:</a:t>
            </a:r>
            <a:r>
              <a:rPr lang="ru-RU" sz="2400" b="1" dirty="0" smtClean="0">
                <a:solidFill>
                  <a:srgbClr val="FFFF00"/>
                </a:solidFill>
              </a:rPr>
              <a:t> </a:t>
            </a:r>
            <a:r>
              <a:rPr lang="ru-RU" sz="2400" b="1" dirty="0">
                <a:solidFill>
                  <a:srgbClr val="FFFF00"/>
                </a:solidFill>
              </a:rPr>
              <a:t>3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1660037" y="5495684"/>
            <a:ext cx="1224136" cy="1242498"/>
            <a:chOff x="1367644" y="5085184"/>
            <a:chExt cx="1224136" cy="1242498"/>
          </a:xfrm>
        </p:grpSpPr>
        <p:pic>
          <p:nvPicPr>
            <p:cNvPr id="1027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/>
                <a:t> </a:t>
              </a:r>
              <a:r>
                <a:rPr lang="ru-RU" sz="3200" b="1" dirty="0" smtClean="0"/>
                <a:t>0</a:t>
              </a:r>
              <a:endParaRPr lang="ru-RU" sz="3200" b="1" dirty="0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4012737" y="5495684"/>
            <a:ext cx="1224136" cy="1242498"/>
            <a:chOff x="1367644" y="5085184"/>
            <a:chExt cx="1224136" cy="1242498"/>
          </a:xfrm>
        </p:grpSpPr>
        <p:pic>
          <p:nvPicPr>
            <p:cNvPr id="12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/>
                <a:t> </a:t>
              </a:r>
              <a:r>
                <a:rPr lang="ru-RU" sz="3200" b="1" dirty="0" smtClean="0"/>
                <a:t>1</a:t>
              </a:r>
              <a:endParaRPr lang="ru-RU" sz="3200" b="1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6266521" y="5495684"/>
            <a:ext cx="1224136" cy="1242498"/>
            <a:chOff x="1367644" y="5085184"/>
            <a:chExt cx="1224136" cy="1242498"/>
          </a:xfrm>
        </p:grpSpPr>
        <p:pic>
          <p:nvPicPr>
            <p:cNvPr id="15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/>
                <a:t> </a:t>
              </a:r>
              <a:r>
                <a:rPr lang="ru-RU" sz="3200" b="1" dirty="0" smtClean="0"/>
                <a:t>3</a:t>
              </a:r>
              <a:endParaRPr lang="ru-RU" sz="3200" b="1" dirty="0"/>
            </a:p>
          </p:txBody>
        </p:sp>
      </p:grpSp>
      <p:pic>
        <p:nvPicPr>
          <p:cNvPr id="17" name="Picture 5" descr="C:\Users\777\Documents\Инициативная группа\Новая папка\1405600355_rabbit14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916" y="-141498"/>
            <a:ext cx="1829826" cy="1990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385500" y="6197435"/>
            <a:ext cx="754917" cy="648072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055494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483838" y="946583"/>
            <a:ext cx="4425950" cy="4728641"/>
            <a:chOff x="2359025" y="692696"/>
            <a:chExt cx="4425950" cy="472864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9025" y="1628800"/>
              <a:ext cx="4425950" cy="3792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6800" b="88600" l="3600" r="968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3850" y="692696"/>
              <a:ext cx="2437895" cy="24378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3929926" y="2321836"/>
            <a:ext cx="15061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47 – 64 : 8</a:t>
            </a:r>
            <a:endParaRPr lang="ru-RU" sz="2400" b="1" dirty="0">
              <a:solidFill>
                <a:srgbClr val="FFFF00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4065541" y="5526862"/>
            <a:ext cx="1224136" cy="1242498"/>
            <a:chOff x="1367644" y="5085184"/>
            <a:chExt cx="1224136" cy="1242498"/>
          </a:xfrm>
        </p:grpSpPr>
        <p:pic>
          <p:nvPicPr>
            <p:cNvPr id="1027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29</a:t>
              </a:r>
              <a:endParaRPr lang="ru-RU" sz="3200" b="1" dirty="0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1667575" y="5526862"/>
            <a:ext cx="1224136" cy="1242498"/>
            <a:chOff x="1367644" y="5085184"/>
            <a:chExt cx="1224136" cy="1242498"/>
          </a:xfrm>
        </p:grpSpPr>
        <p:pic>
          <p:nvPicPr>
            <p:cNvPr id="12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39</a:t>
              </a:r>
              <a:endParaRPr lang="ru-RU" sz="3200" b="1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6283966" y="5526862"/>
            <a:ext cx="1224136" cy="1242498"/>
            <a:chOff x="1367644" y="5085184"/>
            <a:chExt cx="1224136" cy="1242498"/>
          </a:xfrm>
        </p:grpSpPr>
        <p:pic>
          <p:nvPicPr>
            <p:cNvPr id="15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40</a:t>
              </a:r>
              <a:endParaRPr lang="ru-RU" sz="3200" b="1" dirty="0"/>
            </a:p>
          </p:txBody>
        </p:sp>
      </p:grpSp>
      <p:pic>
        <p:nvPicPr>
          <p:cNvPr id="17" name="Picture 5" descr="C:\Users\777\Documents\Инициативная группа\Новая папка\1405600355_rabbit14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916" y="-141498"/>
            <a:ext cx="1829826" cy="1990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385500" y="6197435"/>
            <a:ext cx="754917" cy="648072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014491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483838" y="946583"/>
            <a:ext cx="4425950" cy="4728641"/>
            <a:chOff x="2359025" y="692696"/>
            <a:chExt cx="4425950" cy="472864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9025" y="1628800"/>
              <a:ext cx="4425950" cy="3792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6800" b="88600" l="3600" r="968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3850" y="692696"/>
              <a:ext cx="2437895" cy="24378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4012737" y="2336575"/>
            <a:ext cx="1387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 2   5   8</a:t>
            </a:r>
            <a:endParaRPr lang="ru-RU" sz="2400" b="1" dirty="0">
              <a:solidFill>
                <a:srgbClr val="FFFF00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1619672" y="5526862"/>
            <a:ext cx="1224136" cy="1242498"/>
            <a:chOff x="1367644" y="5085184"/>
            <a:chExt cx="1224136" cy="1242498"/>
          </a:xfrm>
        </p:grpSpPr>
        <p:pic>
          <p:nvPicPr>
            <p:cNvPr id="1027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60</a:t>
              </a:r>
              <a:endParaRPr lang="ru-RU" sz="3200" b="1" dirty="0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4012737" y="5495684"/>
            <a:ext cx="1224136" cy="1242498"/>
            <a:chOff x="1367644" y="5085184"/>
            <a:chExt cx="1224136" cy="1242498"/>
          </a:xfrm>
        </p:grpSpPr>
        <p:pic>
          <p:nvPicPr>
            <p:cNvPr id="12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80</a:t>
              </a:r>
              <a:endParaRPr lang="ru-RU" sz="3200" b="1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6266521" y="5495684"/>
            <a:ext cx="1224136" cy="1242498"/>
            <a:chOff x="1367644" y="5085184"/>
            <a:chExt cx="1224136" cy="1242498"/>
          </a:xfrm>
        </p:grpSpPr>
        <p:pic>
          <p:nvPicPr>
            <p:cNvPr id="15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1617339" y="5445224"/>
              <a:ext cx="90010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100</a:t>
              </a:r>
              <a:endParaRPr lang="ru-RU" sz="3200" b="1" dirty="0"/>
            </a:p>
          </p:txBody>
        </p:sp>
      </p:grpSp>
      <p:pic>
        <p:nvPicPr>
          <p:cNvPr id="17" name="Picture 5" descr="C:\Users\777\Documents\Инициативная группа\Новая папка\1405600355_rabbit14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916" y="-141498"/>
            <a:ext cx="1829826" cy="1990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385500" y="6197435"/>
            <a:ext cx="754917" cy="648072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4754829" y="2544547"/>
            <a:ext cx="45719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4427984" y="2544547"/>
            <a:ext cx="45719" cy="45719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2855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483838" y="946583"/>
            <a:ext cx="4425950" cy="4728641"/>
            <a:chOff x="2359025" y="692696"/>
            <a:chExt cx="4425950" cy="472864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9025" y="1628800"/>
              <a:ext cx="4425950" cy="3792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6800" b="88600" l="3600" r="968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3850" y="692696"/>
              <a:ext cx="2437895" cy="24378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3926327" y="2332721"/>
            <a:ext cx="15817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(36 </a:t>
            </a:r>
            <a:r>
              <a:rPr lang="ru-RU" sz="2400" b="1" dirty="0">
                <a:solidFill>
                  <a:srgbClr val="FFFF00"/>
                </a:solidFill>
              </a:rPr>
              <a:t>+</a:t>
            </a:r>
            <a:r>
              <a:rPr lang="ru-RU" sz="2400" b="1" dirty="0" smtClean="0">
                <a:solidFill>
                  <a:srgbClr val="FFFF00"/>
                </a:solidFill>
              </a:rPr>
              <a:t> 6): 6</a:t>
            </a:r>
            <a:endParaRPr lang="ru-RU" sz="2400" b="1" dirty="0">
              <a:solidFill>
                <a:srgbClr val="FFFF00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1871770" y="5526862"/>
            <a:ext cx="1224136" cy="1242498"/>
            <a:chOff x="1367644" y="5085184"/>
            <a:chExt cx="1224136" cy="1242498"/>
          </a:xfrm>
        </p:grpSpPr>
        <p:pic>
          <p:nvPicPr>
            <p:cNvPr id="1027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/>
                <a:t> 9</a:t>
              </a: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6297720" y="5526862"/>
            <a:ext cx="1224136" cy="1242498"/>
            <a:chOff x="1367644" y="5085184"/>
            <a:chExt cx="1224136" cy="1242498"/>
          </a:xfrm>
        </p:grpSpPr>
        <p:pic>
          <p:nvPicPr>
            <p:cNvPr id="12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/>
                <a:t> </a:t>
              </a:r>
              <a:r>
                <a:rPr lang="ru-RU" sz="3200" b="1" dirty="0" smtClean="0"/>
                <a:t>7</a:t>
              </a:r>
              <a:endParaRPr lang="ru-RU" sz="3200" b="1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084745" y="5526862"/>
            <a:ext cx="1224136" cy="1242498"/>
            <a:chOff x="1367644" y="5085184"/>
            <a:chExt cx="1224136" cy="1242498"/>
          </a:xfrm>
        </p:grpSpPr>
        <p:pic>
          <p:nvPicPr>
            <p:cNvPr id="15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/>
                <a:t> </a:t>
              </a:r>
              <a:r>
                <a:rPr lang="ru-RU" sz="3200" b="1" dirty="0" smtClean="0"/>
                <a:t>6</a:t>
              </a:r>
              <a:endParaRPr lang="ru-RU" sz="3200" b="1" dirty="0"/>
            </a:p>
          </p:txBody>
        </p:sp>
      </p:grpSp>
      <p:pic>
        <p:nvPicPr>
          <p:cNvPr id="17" name="Picture 5" descr="C:\Users\777\Documents\Инициативная группа\Новая папка\1405600355_rabbit14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916" y="-141498"/>
            <a:ext cx="1829826" cy="1990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385500" y="6197435"/>
            <a:ext cx="754917" cy="648072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85876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483838" y="946583"/>
            <a:ext cx="4425950" cy="4728641"/>
            <a:chOff x="2359025" y="692696"/>
            <a:chExt cx="4425950" cy="472864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9025" y="1628800"/>
              <a:ext cx="4425950" cy="3792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6800" b="88600" l="3600" r="968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3850" y="692696"/>
              <a:ext cx="2437895" cy="24378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3897135" y="2336573"/>
            <a:ext cx="17726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60–(18+26)</a:t>
            </a:r>
            <a:endParaRPr lang="ru-RU" sz="2400" b="1" dirty="0">
              <a:solidFill>
                <a:srgbClr val="FFFF00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1871770" y="5558040"/>
            <a:ext cx="1224136" cy="1242498"/>
            <a:chOff x="1367644" y="5085184"/>
            <a:chExt cx="1224136" cy="1242498"/>
          </a:xfrm>
        </p:grpSpPr>
        <p:pic>
          <p:nvPicPr>
            <p:cNvPr id="1027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26</a:t>
              </a:r>
              <a:endParaRPr lang="ru-RU" sz="3200" b="1" dirty="0"/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6376358" y="5558040"/>
            <a:ext cx="1224136" cy="1242498"/>
            <a:chOff x="1367644" y="5085184"/>
            <a:chExt cx="1224136" cy="1242498"/>
          </a:xfrm>
        </p:grpSpPr>
        <p:pic>
          <p:nvPicPr>
            <p:cNvPr id="12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16</a:t>
              </a:r>
              <a:endParaRPr lang="ru-RU" sz="3200" b="1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090551" y="5526862"/>
            <a:ext cx="1224136" cy="1242498"/>
            <a:chOff x="1367644" y="5085184"/>
            <a:chExt cx="1224136" cy="1242498"/>
          </a:xfrm>
        </p:grpSpPr>
        <p:pic>
          <p:nvPicPr>
            <p:cNvPr id="15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 smtClean="0"/>
                <a:t>68</a:t>
              </a:r>
              <a:endParaRPr lang="ru-RU" sz="3200" b="1" dirty="0"/>
            </a:p>
          </p:txBody>
        </p:sp>
      </p:grpSp>
      <p:pic>
        <p:nvPicPr>
          <p:cNvPr id="17" name="Picture 5" descr="C:\Users\777\Documents\Инициативная группа\Новая папка\1405600355_rabbit14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916" y="-141498"/>
            <a:ext cx="1829826" cy="1990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385500" y="6197435"/>
            <a:ext cx="754917" cy="648072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65170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2483838" y="946583"/>
            <a:ext cx="4425950" cy="4728641"/>
            <a:chOff x="2359025" y="692696"/>
            <a:chExt cx="4425950" cy="4728641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59025" y="1628800"/>
              <a:ext cx="4425950" cy="37925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6800" b="88600" l="3600" r="968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33850" y="692696"/>
              <a:ext cx="2437895" cy="24378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6" name="TextBox 5"/>
          <p:cNvSpPr txBox="1"/>
          <p:nvPr/>
        </p:nvSpPr>
        <p:spPr>
          <a:xfrm>
            <a:off x="4012737" y="2336575"/>
            <a:ext cx="13873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</a:rPr>
              <a:t>36:(72:8)</a:t>
            </a:r>
            <a:endParaRPr lang="ru-RU" sz="2400" b="1" dirty="0">
              <a:solidFill>
                <a:srgbClr val="FFFF00"/>
              </a:solidFill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4084745" y="5526862"/>
            <a:ext cx="1224136" cy="1242498"/>
            <a:chOff x="1367644" y="5085184"/>
            <a:chExt cx="1224136" cy="1242498"/>
          </a:xfrm>
        </p:grpSpPr>
        <p:pic>
          <p:nvPicPr>
            <p:cNvPr id="1027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/>
                <a:t> 6</a:t>
              </a: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1979712" y="5495684"/>
            <a:ext cx="1224136" cy="1242498"/>
            <a:chOff x="1367644" y="5085184"/>
            <a:chExt cx="1224136" cy="1242498"/>
          </a:xfrm>
        </p:grpSpPr>
        <p:pic>
          <p:nvPicPr>
            <p:cNvPr id="12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TextBox 12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/>
                <a:t> </a:t>
              </a:r>
              <a:r>
                <a:rPr lang="ru-RU" sz="3200" b="1" dirty="0" smtClean="0"/>
                <a:t>4</a:t>
              </a:r>
              <a:endParaRPr lang="ru-RU" sz="3200" b="1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6266521" y="5495684"/>
            <a:ext cx="1224136" cy="1242498"/>
            <a:chOff x="1367644" y="5085184"/>
            <a:chExt cx="1224136" cy="1242498"/>
          </a:xfrm>
        </p:grpSpPr>
        <p:pic>
          <p:nvPicPr>
            <p:cNvPr id="15" name="Picture 3" descr="C:\Users\777\Documents\Инициативная группа\Новая папка\2008222164745385_2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9360" b="99507" l="6500" r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67644" y="5085184"/>
              <a:ext cx="1224136" cy="124249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1691680" y="5445224"/>
              <a:ext cx="72008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3200" b="1" dirty="0"/>
                <a:t> </a:t>
              </a:r>
              <a:r>
                <a:rPr lang="ru-RU" sz="3200" b="1" dirty="0" smtClean="0"/>
                <a:t>9</a:t>
              </a:r>
              <a:endParaRPr lang="ru-RU" sz="3200" b="1" dirty="0"/>
            </a:p>
          </p:txBody>
        </p:sp>
      </p:grpSp>
      <p:pic>
        <p:nvPicPr>
          <p:cNvPr id="17" name="Picture 5" descr="C:\Users\777\Documents\Инициативная группа\Новая папка\1405600355_rabbit14.gif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916" y="-141498"/>
            <a:ext cx="1829826" cy="1990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8385500" y="6197435"/>
            <a:ext cx="754917" cy="648072"/>
          </a:xfrm>
          <a:prstGeom prst="actionButtonForwardNext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>
                <a:solidFill>
                  <a:srgbClr val="FF0000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40179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162</Words>
  <Application>Microsoft Office PowerPoint</Application>
  <PresentationFormat>Экран (4:3)</PresentationFormat>
  <Paragraphs>66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shela-v</dc:creator>
  <cp:lastModifiedBy>shela-v</cp:lastModifiedBy>
  <cp:revision>27</cp:revision>
  <dcterms:created xsi:type="dcterms:W3CDTF">2015-12-18T18:51:56Z</dcterms:created>
  <dcterms:modified xsi:type="dcterms:W3CDTF">2017-02-09T19:14:33Z</dcterms:modified>
</cp:coreProperties>
</file>